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sldIdLst>
    <p:sldId id="366" r:id="rId2"/>
    <p:sldId id="367" r:id="rId3"/>
    <p:sldId id="368" r:id="rId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D0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>
        <p:scale>
          <a:sx n="150" d="100"/>
          <a:sy n="150" d="100"/>
        </p:scale>
        <p:origin x="-468" y="4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26.05.2023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xmlns="" id="{C64F8899-17EB-5D58-9C21-8EE55969C0D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704" y="1059582"/>
            <a:ext cx="5619248" cy="2544255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SYTGT044 Hama Airbase</a:t>
            </a:r>
          </a:p>
        </p:txBody>
      </p:sp>
      <p:sp>
        <p:nvSpPr>
          <p:cNvPr id="3" name="Pil opp 2"/>
          <p:cNvSpPr/>
          <p:nvPr/>
        </p:nvSpPr>
        <p:spPr>
          <a:xfrm rot="18800628">
            <a:off x="5143191" y="113743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740352" y="152055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487135" y="1595844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44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343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50" dirty="0"/>
              <a:t>WEAPONEERING:</a:t>
            </a:r>
          </a:p>
          <a:p>
            <a:r>
              <a:rPr lang="en-GB" sz="1050" dirty="0"/>
              <a:t>DPI1: Primary fuel storage,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DPI2: Secondary fuel storage,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DPI3: Ammo storage, 1x 1000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DPI4: Ammo storage, 1x 1000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DPI5: Runway crossing , 1x 500/1000/2000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DPI6: Runway crossing , 1x 500/1000/2000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DPI7: Runway crossing , 1x 500/1000/2000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DPI8: Runway crossing , 1x 500/1000/2000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nb-NO" sz="1050" dirty="0"/>
              <a:t> </a:t>
            </a:r>
            <a:endParaRPr lang="nb-NO" sz="1000" dirty="0"/>
          </a:p>
          <a:p>
            <a:endParaRPr lang="nb-NO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pPr algn="ctr"/>
            <a:endParaRPr lang="nb-NO" sz="1100" dirty="0"/>
          </a:p>
          <a:p>
            <a:pPr algn="ctr"/>
            <a:endParaRPr lang="nb-NO" sz="1100" dirty="0"/>
          </a:p>
          <a:p>
            <a:endParaRPr lang="pl-PL" sz="1100" dirty="0"/>
          </a:p>
          <a:p>
            <a:endParaRPr lang="pl-PL" sz="1100" dirty="0"/>
          </a:p>
          <a:p>
            <a:pPr algn="ctr"/>
            <a:endParaRPr lang="pl-PL" sz="11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3861544"/>
            <a:ext cx="5724128" cy="115212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normAutofit/>
          </a:bodyPr>
          <a:lstStyle/>
          <a:p>
            <a:endParaRPr lang="nb-NO" sz="1200" dirty="0"/>
          </a:p>
        </p:txBody>
      </p:sp>
      <p:sp>
        <p:nvSpPr>
          <p:cNvPr id="40" name="TekstSylinder 39"/>
          <p:cNvSpPr txBox="1"/>
          <p:nvPr/>
        </p:nvSpPr>
        <p:spPr>
          <a:xfrm>
            <a:off x="0" y="3867894"/>
            <a:ext cx="5724128" cy="127560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50" dirty="0"/>
              <a:t>HAMA Airbase: The target complex is supported by 2 fuel storages and 2 ammo storages. 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pPr algn="ctr"/>
            <a:endParaRPr lang="nb-NO" sz="1100" dirty="0"/>
          </a:p>
          <a:p>
            <a:pPr algn="ctr"/>
            <a:endParaRPr lang="nb-NO" sz="1100" dirty="0"/>
          </a:p>
          <a:p>
            <a:endParaRPr lang="pl-PL" sz="1100" dirty="0"/>
          </a:p>
          <a:p>
            <a:endParaRPr lang="pl-PL" sz="1100" dirty="0"/>
          </a:p>
          <a:p>
            <a:pPr algn="ctr"/>
            <a:endParaRPr lang="pl-PL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1EF59BAE-B160-4752-51DB-5DA4D06919A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86" y="1279316"/>
            <a:ext cx="6413637" cy="3093583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SYTGT044 Hama Airbase</a:t>
            </a:r>
          </a:p>
        </p:txBody>
      </p:sp>
      <p:sp>
        <p:nvSpPr>
          <p:cNvPr id="3" name="Pil opp 2"/>
          <p:cNvSpPr/>
          <p:nvPr/>
        </p:nvSpPr>
        <p:spPr>
          <a:xfrm>
            <a:off x="5725450" y="138408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6" name="Gruppe 14"/>
          <p:cNvGrpSpPr/>
          <p:nvPr/>
        </p:nvGrpSpPr>
        <p:grpSpPr>
          <a:xfrm>
            <a:off x="4459734" y="1604187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7" name="Gruppe 17"/>
          <p:cNvGrpSpPr/>
          <p:nvPr/>
        </p:nvGrpSpPr>
        <p:grpSpPr>
          <a:xfrm>
            <a:off x="4328532" y="1859299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uppe 20"/>
          <p:cNvGrpSpPr/>
          <p:nvPr/>
        </p:nvGrpSpPr>
        <p:grpSpPr>
          <a:xfrm>
            <a:off x="4365563" y="2008089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6444208" y="771550"/>
            <a:ext cx="2699792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GB" sz="1050" dirty="0"/>
              <a:t>DPI’s relate to centre points of targets:</a:t>
            </a:r>
          </a:p>
          <a:p>
            <a:endParaRPr lang="en-GB" sz="1050" dirty="0"/>
          </a:p>
          <a:p>
            <a:r>
              <a:rPr lang="en-GB" sz="1050" dirty="0"/>
              <a:t>DPI1: N35 7.558 E036 43.103, 968ft</a:t>
            </a:r>
          </a:p>
          <a:p>
            <a:r>
              <a:rPr lang="en-GB" sz="1050" dirty="0"/>
              <a:t>DPI2: N35 7.090 E036 43.627, 984ft</a:t>
            </a:r>
          </a:p>
          <a:p>
            <a:r>
              <a:rPr lang="en-GB" sz="1050" dirty="0"/>
              <a:t>DPI3: N35 7.477 E036 43.067, 962ft</a:t>
            </a:r>
          </a:p>
          <a:p>
            <a:r>
              <a:rPr lang="en-GB" sz="1050" dirty="0"/>
              <a:t>DPI4: N35 7.433 E036 43.080, 966ft</a:t>
            </a:r>
          </a:p>
          <a:p>
            <a:r>
              <a:rPr lang="en-GB" sz="1050" dirty="0"/>
              <a:t>DPI5: N35 7.193 E036 41.915, 984ft</a:t>
            </a:r>
          </a:p>
          <a:p>
            <a:r>
              <a:rPr lang="en-GB" sz="1050" dirty="0"/>
              <a:t>DPI6: N35 7.166 E036 42.096, 984ft</a:t>
            </a:r>
          </a:p>
          <a:p>
            <a:r>
              <a:rPr lang="en-GB" sz="1050" dirty="0"/>
              <a:t>DPI7: N35 7.090 E036 42.681, 984ft</a:t>
            </a:r>
          </a:p>
          <a:p>
            <a:r>
              <a:rPr lang="en-GB" sz="1050" dirty="0"/>
              <a:t>DPI8: N35 6.981 E036 43.550, 984ft</a:t>
            </a:r>
          </a:p>
          <a:p>
            <a:endParaRPr lang="en-GB" sz="1050" dirty="0"/>
          </a:p>
          <a:p>
            <a:r>
              <a:rPr lang="en-GB" sz="1050" dirty="0"/>
              <a:t>All coordinates TLE CAT 1.</a:t>
            </a:r>
          </a:p>
          <a:p>
            <a:endParaRPr lang="en-GB" sz="1050" dirty="0"/>
          </a:p>
          <a:p>
            <a:endParaRPr lang="nb-NO" sz="1000" dirty="0"/>
          </a:p>
          <a:p>
            <a:endParaRPr lang="nb-NO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pPr algn="ctr"/>
            <a:endParaRPr lang="nb-NO" sz="1100" dirty="0"/>
          </a:p>
          <a:p>
            <a:pPr algn="ctr"/>
            <a:endParaRPr lang="nb-NO" sz="1100" dirty="0"/>
          </a:p>
          <a:p>
            <a:endParaRPr lang="pl-PL" sz="1100" dirty="0"/>
          </a:p>
          <a:p>
            <a:endParaRPr lang="pl-PL" sz="1100" dirty="0"/>
          </a:p>
          <a:p>
            <a:pPr algn="ctr"/>
            <a:endParaRPr lang="pl-PL" sz="1100" dirty="0"/>
          </a:p>
        </p:txBody>
      </p:sp>
      <p:grpSp>
        <p:nvGrpSpPr>
          <p:cNvPr id="24" name="Gruppe 14"/>
          <p:cNvGrpSpPr/>
          <p:nvPr/>
        </p:nvGrpSpPr>
        <p:grpSpPr>
          <a:xfrm>
            <a:off x="5652120" y="3219822"/>
            <a:ext cx="293365" cy="246221"/>
            <a:chOff x="7092280" y="2681858"/>
            <a:chExt cx="293365" cy="246221"/>
          </a:xfrm>
        </p:grpSpPr>
        <p:sp>
          <p:nvSpPr>
            <p:cNvPr id="30" name="TekstSylinder 2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2" name="Stjerne med 4 tagger 31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3" name="Gruppe 14"/>
          <p:cNvGrpSpPr/>
          <p:nvPr/>
        </p:nvGrpSpPr>
        <p:grpSpPr>
          <a:xfrm>
            <a:off x="1187624" y="2561123"/>
            <a:ext cx="293365" cy="246221"/>
            <a:chOff x="7092280" y="2681858"/>
            <a:chExt cx="293365" cy="246221"/>
          </a:xfrm>
        </p:grpSpPr>
        <p:sp>
          <p:nvSpPr>
            <p:cNvPr id="34" name="TekstSylinder 33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5" name="Stjerne med 4 tagger 34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6" name="Gruppe 14"/>
          <p:cNvGrpSpPr/>
          <p:nvPr/>
        </p:nvGrpSpPr>
        <p:grpSpPr>
          <a:xfrm>
            <a:off x="1694346" y="2649565"/>
            <a:ext cx="293365" cy="246221"/>
            <a:chOff x="7092280" y="2681858"/>
            <a:chExt cx="293365" cy="246221"/>
          </a:xfrm>
        </p:grpSpPr>
        <p:sp>
          <p:nvSpPr>
            <p:cNvPr id="37" name="TekstSylinder 36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8" name="Stjerne med 4 tagger 37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9" name="Gruppe 14"/>
          <p:cNvGrpSpPr/>
          <p:nvPr/>
        </p:nvGrpSpPr>
        <p:grpSpPr>
          <a:xfrm>
            <a:off x="4285047" y="3266902"/>
            <a:ext cx="720080" cy="246221"/>
            <a:chOff x="7092280" y="2681858"/>
            <a:chExt cx="720080" cy="246221"/>
          </a:xfrm>
        </p:grpSpPr>
        <p:sp>
          <p:nvSpPr>
            <p:cNvPr id="40" name="TekstSylinder 39"/>
            <p:cNvSpPr txBox="1"/>
            <p:nvPr/>
          </p:nvSpPr>
          <p:spPr>
            <a:xfrm>
              <a:off x="7169620" y="2681858"/>
              <a:ext cx="6427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1" name="Stjerne med 4 tagger 4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2" name="Gruppe 14"/>
          <p:cNvGrpSpPr/>
          <p:nvPr/>
        </p:nvGrpSpPr>
        <p:grpSpPr>
          <a:xfrm>
            <a:off x="5495295" y="3544514"/>
            <a:ext cx="293365" cy="246221"/>
            <a:chOff x="7092280" y="2681858"/>
            <a:chExt cx="293365" cy="246221"/>
          </a:xfrm>
        </p:grpSpPr>
        <p:sp>
          <p:nvSpPr>
            <p:cNvPr id="43" name="TekstSylinder 4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4" name="Stjerne med 4 tagger 4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98012ACB-F0C3-5243-D197-8F7D528ADE0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1268445"/>
            <a:ext cx="6840760" cy="325468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SYTGT044 Hama Airbase</a:t>
            </a:r>
          </a:p>
        </p:txBody>
      </p:sp>
      <p:sp>
        <p:nvSpPr>
          <p:cNvPr id="3" name="Pil opp 2"/>
          <p:cNvSpPr/>
          <p:nvPr/>
        </p:nvSpPr>
        <p:spPr>
          <a:xfrm rot="4050837">
            <a:off x="6294079" y="1430570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7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6876256" y="771550"/>
            <a:ext cx="2267744" cy="42484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GB" sz="1050" dirty="0"/>
              <a:t>HUMINT Hama </a:t>
            </a:r>
            <a:r>
              <a:rPr lang="en-GB" sz="1050" dirty="0" err="1"/>
              <a:t>airbbase</a:t>
            </a:r>
            <a:endParaRPr lang="en-GB" sz="1050" dirty="0"/>
          </a:p>
          <a:p>
            <a:endParaRPr lang="nb-NO" sz="1000" dirty="0"/>
          </a:p>
          <a:p>
            <a:endParaRPr lang="nb-NO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pPr algn="ctr"/>
            <a:endParaRPr lang="nb-NO" sz="1100" dirty="0"/>
          </a:p>
          <a:p>
            <a:pPr algn="ctr"/>
            <a:endParaRPr lang="nb-NO" sz="1100" dirty="0"/>
          </a:p>
          <a:p>
            <a:endParaRPr lang="pl-PL" sz="1100" dirty="0"/>
          </a:p>
          <a:p>
            <a:endParaRPr lang="pl-PL" sz="1100" dirty="0"/>
          </a:p>
          <a:p>
            <a:pPr algn="ctr"/>
            <a:endParaRPr lang="pl-PL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5825</TotalTime>
  <Words>198</Words>
  <Application>Microsoft Office PowerPoint</Application>
  <PresentationFormat>Skjermfremvisning (16:9)</PresentationFormat>
  <Paragraphs>98</Paragraphs>
  <Slides>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3</vt:i4>
      </vt:variant>
    </vt:vector>
  </HeadingPairs>
  <TitlesOfParts>
    <vt:vector size="4" baseType="lpstr">
      <vt:lpstr>Kontortema</vt:lpstr>
      <vt:lpstr>SYTGT044 Hama Airbase</vt:lpstr>
      <vt:lpstr>SYTGT044 Hama Airbase</vt:lpstr>
      <vt:lpstr>SYTGT044 Hama Airbase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SYTGT044_HAMA_Airbase</dc:title>
  <dc:creator>132nd Virtual Wing;VIS</dc:creator>
  <cp:lastModifiedBy>Neck</cp:lastModifiedBy>
  <cp:revision>418</cp:revision>
  <dcterms:created xsi:type="dcterms:W3CDTF">2019-03-12T22:01:00Z</dcterms:created>
  <dcterms:modified xsi:type="dcterms:W3CDTF">2023-05-26T12:24:47Z</dcterms:modified>
</cp:coreProperties>
</file>